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61" r:id="rId1"/>
  </p:sldMasterIdLst>
  <p:notesMasterIdLst>
    <p:notesMasterId r:id="rId11"/>
  </p:notesMasterIdLst>
  <p:sldIdLst>
    <p:sldId id="256" r:id="rId2"/>
    <p:sldId id="261" r:id="rId3"/>
    <p:sldId id="263" r:id="rId4"/>
    <p:sldId id="260" r:id="rId5"/>
    <p:sldId id="264" r:id="rId6"/>
    <p:sldId id="266" r:id="rId7"/>
    <p:sldId id="258" r:id="rId8"/>
    <p:sldId id="267" r:id="rId9"/>
    <p:sldId id="269" r:id="rId10"/>
  </p:sldIdLst>
  <p:sldSz cx="1218723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  <a:srgbClr val="E9A7EB"/>
    <a:srgbClr val="018F8A"/>
    <a:srgbClr val="E7E8EC"/>
    <a:srgbClr val="7FB9AA"/>
    <a:srgbClr val="808080"/>
    <a:srgbClr val="CCCED6"/>
    <a:srgbClr val="E7E8EB"/>
    <a:srgbClr val="B8B8B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87571" autoAdjust="0"/>
  </p:normalViewPr>
  <p:slideViewPr>
    <p:cSldViewPr snapToGrid="0">
      <p:cViewPr>
        <p:scale>
          <a:sx n="77" d="100"/>
          <a:sy n="77" d="100"/>
        </p:scale>
        <p:origin x="267" y="2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Calibri"/>
              </a:rPr>
              <a:t>Click to move the slide</a:t>
            </a: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2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26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r>
              <a:rPr lang="de-DE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26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Calibri"/>
              </a:defRPr>
            </a:lvl1pPr>
          </a:lstStyle>
          <a:p>
            <a:r>
              <a:rPr lang="de-DE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26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fld id="{7D8D545F-750E-484B-9AE1-17B524082493}" type="slidenum">
              <a:rPr lang="de-DE" sz="1400" b="0" strike="noStrike" spc="-1">
                <a:latin typeface="Calibri"/>
              </a:rPr>
              <a:t>‹Nr.›</a:t>
            </a:fld>
            <a:endParaRPr lang="de-DE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/>
            <a:fld id="{7D8D545F-750E-484B-9AE1-17B524082493}" type="slidenum">
              <a:rPr lang="de-DE" sz="1400" b="0" strike="noStrike" spc="-1" smtClean="0">
                <a:latin typeface="Calibri"/>
              </a:rPr>
              <a:t>2</a:t>
            </a:fld>
            <a:endParaRPr lang="de-DE" sz="14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862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04CAB-0A60-098A-F991-BD4708937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78228A-5F6B-DF52-DF16-0183FD89C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EC2FB72-12AD-6774-984B-4014D63F8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58A22E-DAC2-7E00-84BA-C65D9C18954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/>
            <a:fld id="{7D8D545F-750E-484B-9AE1-17B524082493}" type="slidenum">
              <a:rPr lang="de-DE" sz="1400" b="0" strike="noStrike" spc="-1" smtClean="0">
                <a:latin typeface="Calibri"/>
              </a:rPr>
              <a:t>3</a:t>
            </a:fld>
            <a:endParaRPr lang="de-DE" sz="14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766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/>
            <a:fld id="{7D8D545F-750E-484B-9AE1-17B524082493}" type="slidenum">
              <a:rPr lang="de-DE" sz="1400" b="0" strike="noStrike" spc="-1" smtClean="0">
                <a:latin typeface="Calibri"/>
              </a:rPr>
              <a:t>8</a:t>
            </a:fld>
            <a:endParaRPr lang="de-DE" sz="14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24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7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2908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7480" y="160452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5480" y="160452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7480" y="368208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5480" y="368208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552" y="1016000"/>
            <a:ext cx="1072413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1694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marL="0" indent="0" algn="l">
              <a:lnSpc>
                <a:spcPct val="100000"/>
              </a:lnSpc>
              <a:defRPr sz="3599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53" y="360538"/>
            <a:ext cx="176487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6179" y="6489088"/>
            <a:ext cx="1259508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095" y="3860495"/>
            <a:ext cx="4678172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59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7948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54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5894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2662" y="316800"/>
            <a:ext cx="1799297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472855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61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0E71B-A3DF-6A3F-2680-7121D5D2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60" y="365126"/>
            <a:ext cx="10511493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0C2DFF-F17C-0C64-9928-673CDEBCD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61" y="1681163"/>
            <a:ext cx="5155772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17" indent="0">
              <a:buNone/>
              <a:defRPr sz="1999" b="1"/>
            </a:lvl2pPr>
            <a:lvl3pPr marL="914034" indent="0">
              <a:buNone/>
              <a:defRPr sz="1799" b="1"/>
            </a:lvl3pPr>
            <a:lvl4pPr marL="1371051" indent="0">
              <a:buNone/>
              <a:defRPr sz="1599" b="1"/>
            </a:lvl4pPr>
            <a:lvl5pPr marL="1828068" indent="0">
              <a:buNone/>
              <a:defRPr sz="1599" b="1"/>
            </a:lvl5pPr>
            <a:lvl6pPr marL="2285086" indent="0">
              <a:buNone/>
              <a:defRPr sz="1599" b="1"/>
            </a:lvl6pPr>
            <a:lvl7pPr marL="2742103" indent="0">
              <a:buNone/>
              <a:defRPr sz="1599" b="1"/>
            </a:lvl7pPr>
            <a:lvl8pPr marL="3199120" indent="0">
              <a:buNone/>
              <a:defRPr sz="1599" b="1"/>
            </a:lvl8pPr>
            <a:lvl9pPr marL="3656137" indent="0">
              <a:buNone/>
              <a:defRPr sz="1599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DC6022B-416B-760B-6B1F-80E33D477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461" y="2505075"/>
            <a:ext cx="515577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69D272-FF67-4896-FDB9-835A61CC8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789" y="1681163"/>
            <a:ext cx="518116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17" indent="0">
              <a:buNone/>
              <a:defRPr sz="1999" b="1"/>
            </a:lvl2pPr>
            <a:lvl3pPr marL="914034" indent="0">
              <a:buNone/>
              <a:defRPr sz="1799" b="1"/>
            </a:lvl3pPr>
            <a:lvl4pPr marL="1371051" indent="0">
              <a:buNone/>
              <a:defRPr sz="1599" b="1"/>
            </a:lvl4pPr>
            <a:lvl5pPr marL="1828068" indent="0">
              <a:buNone/>
              <a:defRPr sz="1599" b="1"/>
            </a:lvl5pPr>
            <a:lvl6pPr marL="2285086" indent="0">
              <a:buNone/>
              <a:defRPr sz="1599" b="1"/>
            </a:lvl6pPr>
            <a:lvl7pPr marL="2742103" indent="0">
              <a:buNone/>
              <a:defRPr sz="1599" b="1"/>
            </a:lvl7pPr>
            <a:lvl8pPr marL="3199120" indent="0">
              <a:buNone/>
              <a:defRPr sz="1599" b="1"/>
            </a:lvl8pPr>
            <a:lvl9pPr marL="3656137" indent="0">
              <a:buNone/>
              <a:defRPr sz="1599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1A30277-CCE8-089C-FFFF-98FA1E4C3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789" y="2505075"/>
            <a:ext cx="5181164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BD842D-4F96-471D-E466-5606AD8C9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7C461-314D-42A2-88E2-C19F3529DFDD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DFF5E8-FD0F-69EF-22CB-97A420A4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69E0B1-AA16-66D0-A628-9A3F2F4A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06454-54EE-41B4-929E-67DE10044A9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22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77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77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2908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7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-377640" y="-384840"/>
            <a:ext cx="12418560" cy="7159320"/>
            <a:chOff x="-377640" y="-384840"/>
            <a:chExt cx="12418560" cy="7159320"/>
          </a:xfrm>
        </p:grpSpPr>
        <p:sp>
          <p:nvSpPr>
            <p:cNvPr id="61" name="Line 2"/>
            <p:cNvSpPr/>
            <p:nvPr/>
          </p:nvSpPr>
          <p:spPr>
            <a:xfrm flipH="1">
              <a:off x="3214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" name="Line 3"/>
            <p:cNvSpPr/>
            <p:nvPr/>
          </p:nvSpPr>
          <p:spPr>
            <a:xfrm flipH="1">
              <a:off x="1185876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3" name="Line 4"/>
            <p:cNvSpPr/>
            <p:nvPr/>
          </p:nvSpPr>
          <p:spPr>
            <a:xfrm>
              <a:off x="-377640" y="3426840"/>
              <a:ext cx="26244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4" name="Line 5"/>
            <p:cNvSpPr/>
            <p:nvPr/>
          </p:nvSpPr>
          <p:spPr>
            <a:xfrm>
              <a:off x="-377640" y="76248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5" name="Line 6"/>
            <p:cNvSpPr/>
            <p:nvPr/>
          </p:nvSpPr>
          <p:spPr>
            <a:xfrm>
              <a:off x="-377640" y="630468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6" name="Line 7"/>
            <p:cNvSpPr/>
            <p:nvPr/>
          </p:nvSpPr>
          <p:spPr>
            <a:xfrm>
              <a:off x="-377640" y="623700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7" name="Line 8"/>
            <p:cNvSpPr/>
            <p:nvPr/>
          </p:nvSpPr>
          <p:spPr>
            <a:xfrm>
              <a:off x="-377640" y="677448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8" name="Line 9"/>
            <p:cNvSpPr/>
            <p:nvPr/>
          </p:nvSpPr>
          <p:spPr>
            <a:xfrm flipH="1">
              <a:off x="60940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9" name="Line 10"/>
            <p:cNvSpPr/>
            <p:nvPr/>
          </p:nvSpPr>
          <p:spPr>
            <a:xfrm>
              <a:off x="-377640" y="61920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0" name="Line 11"/>
            <p:cNvSpPr/>
            <p:nvPr/>
          </p:nvSpPr>
          <p:spPr>
            <a:xfrm>
              <a:off x="-377640" y="2020320"/>
              <a:ext cx="26244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1" name="Line 12"/>
            <p:cNvSpPr/>
            <p:nvPr/>
          </p:nvSpPr>
          <p:spPr>
            <a:xfrm>
              <a:off x="-377640" y="483120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2" name="Line 13"/>
            <p:cNvSpPr/>
            <p:nvPr/>
          </p:nvSpPr>
          <p:spPr>
            <a:xfrm flipH="1">
              <a:off x="141840" y="-384840"/>
              <a:ext cx="72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3" name="Line 14"/>
            <p:cNvSpPr/>
            <p:nvPr/>
          </p:nvSpPr>
          <p:spPr>
            <a:xfrm flipH="1">
              <a:off x="1203984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78" name="CustomShape 19"/>
          <p:cNvSpPr/>
          <p:nvPr/>
        </p:nvSpPr>
        <p:spPr>
          <a:xfrm>
            <a:off x="11536200" y="6300360"/>
            <a:ext cx="14004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|</a:t>
            </a:r>
            <a:endParaRPr lang="de-DE" sz="800" b="0" strike="noStrike" spc="-1">
              <a:latin typeface="Calibri"/>
            </a:endParaRPr>
          </a:p>
        </p:txBody>
      </p:sp>
      <p:sp>
        <p:nvSpPr>
          <p:cNvPr id="79" name="CustomShape 20"/>
          <p:cNvSpPr/>
          <p:nvPr/>
        </p:nvSpPr>
        <p:spPr>
          <a:xfrm>
            <a:off x="10779120" y="6300360"/>
            <a:ext cx="14004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|</a:t>
            </a:r>
            <a:endParaRPr lang="de-DE" sz="800" b="0" strike="noStrike" spc="-1">
              <a:latin typeface="Calibri"/>
            </a:endParaRPr>
          </a:p>
        </p:txBody>
      </p:sp>
      <p:pic>
        <p:nvPicPr>
          <p:cNvPr id="80" name="Bild 18"/>
          <p:cNvPicPr/>
          <p:nvPr/>
        </p:nvPicPr>
        <p:blipFill>
          <a:blip r:embed="rId16"/>
          <a:stretch/>
        </p:blipFill>
        <p:spPr>
          <a:xfrm>
            <a:off x="324000" y="306000"/>
            <a:ext cx="969840" cy="157320"/>
          </a:xfrm>
          <a:prstGeom prst="rect">
            <a:avLst/>
          </a:prstGeom>
          <a:ln>
            <a:noFill/>
          </a:ln>
        </p:spPr>
      </p:pic>
      <p:pic>
        <p:nvPicPr>
          <p:cNvPr id="81" name="Picture 8"/>
          <p:cNvPicPr/>
          <p:nvPr/>
        </p:nvPicPr>
        <p:blipFill>
          <a:blip r:embed="rId17"/>
          <a:stretch/>
        </p:blipFill>
        <p:spPr>
          <a:xfrm>
            <a:off x="321840" y="6397560"/>
            <a:ext cx="1234440" cy="293040"/>
          </a:xfrm>
          <a:prstGeom prst="rect">
            <a:avLst/>
          </a:prstGeom>
          <a:ln>
            <a:noFill/>
          </a:ln>
        </p:spPr>
      </p:pic>
      <p:sp>
        <p:nvSpPr>
          <p:cNvPr id="82" name="PlaceHolder 2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Calibri"/>
              </a:rPr>
              <a:t>Click to edit the title text format</a:t>
            </a:r>
          </a:p>
        </p:txBody>
      </p:sp>
      <p:sp>
        <p:nvSpPr>
          <p:cNvPr id="83" name="PlaceHolder 2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0" r:id="rId13"/>
    <p:sldLayoutId id="214748370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Weekly Update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Leandro Catarci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Bachelor’s Thesis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06.05.2025</a:t>
            </a:r>
          </a:p>
        </p:txBody>
      </p:sp>
      <p:pic>
        <p:nvPicPr>
          <p:cNvPr id="8" name="Picture 7" descr="A picture containing font, screenshot, graphics, text&#10;&#10;Description automatically generated">
            <a:extLst>
              <a:ext uri="{FF2B5EF4-FFF2-40B4-BE49-F238E27FC236}">
                <a16:creationId xmlns:a16="http://schemas.microsoft.com/office/drawing/2014/main" id="{F07C3162-2753-EE68-4CD3-E93ACC4976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06" y="345057"/>
            <a:ext cx="1391854" cy="350782"/>
          </a:xfrm>
          <a:prstGeom prst="rect">
            <a:avLst/>
          </a:prstGeom>
        </p:spPr>
      </p:pic>
      <p:sp>
        <p:nvSpPr>
          <p:cNvPr id="10" name="CustomShape 4">
            <a:extLst>
              <a:ext uri="{FF2B5EF4-FFF2-40B4-BE49-F238E27FC236}">
                <a16:creationId xmlns:a16="http://schemas.microsoft.com/office/drawing/2014/main" id="{CDEF5623-358F-AA24-4A4A-4E069C364C9D}"/>
              </a:ext>
            </a:extLst>
          </p:cNvPr>
          <p:cNvSpPr/>
          <p:nvPr/>
        </p:nvSpPr>
        <p:spPr>
          <a:xfrm>
            <a:off x="10916640" y="6308640"/>
            <a:ext cx="61092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Date</a:t>
            </a:r>
            <a:endParaRPr lang="en-US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0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27C08-F1AA-357A-BE6A-0D954C40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7FC3AF-59E9-C26D-BA81-9CF11A466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VID20250429103707">
            <a:hlinkClick r:id="" action="ppaction://media"/>
            <a:extLst>
              <a:ext uri="{FF2B5EF4-FFF2-40B4-BE49-F238E27FC236}">
                <a16:creationId xmlns:a16="http://schemas.microsoft.com/office/drawing/2014/main" id="{486EF154-D2CE-170B-E92E-FB21F52F953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0158" y="-7112"/>
            <a:ext cx="3866921" cy="6872224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CE6A1D-B8D9-45D8-FA2A-B4FBC12AC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7BCC94-D0A3-2673-4779-092BB91351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9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4F15-3C89-320A-3D7A-0BC8FA1A3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EBE8DF-EDA6-3E69-B975-D245DF81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CD01DE-DB30-D1EC-BD31-01073BBCD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11FE0E-53D0-0F8E-2932-DD623F63D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DB5BCD7-8680-1D83-1579-D6145B6141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VID20250429112451">
            <a:hlinkClick r:id="" action="ppaction://media"/>
            <a:extLst>
              <a:ext uri="{FF2B5EF4-FFF2-40B4-BE49-F238E27FC236}">
                <a16:creationId xmlns:a16="http://schemas.microsoft.com/office/drawing/2014/main" id="{9E0D1406-54AC-782C-FB9E-AA1DB27465CC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3716" y="-790"/>
            <a:ext cx="3859806" cy="6859580"/>
          </a:xfrm>
        </p:spPr>
      </p:pic>
    </p:spTree>
    <p:extLst>
      <p:ext uri="{BB962C8B-B14F-4D97-AF65-F5344CB8AC3E}">
        <p14:creationId xmlns:p14="http://schemas.microsoft.com/office/powerpoint/2010/main" val="33351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47174-5E23-9F7B-A211-82F8450D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9F6FB-F710-6631-7A23-6BB76C5B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C6DA5D-BC03-AE45-1F4D-99BAE7803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A33586-DAF5-9DA2-68CA-0BAA4A2FDB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42AEE0-0B73-5AC2-A149-3518D84AE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C7178F-2D4D-8EA5-E095-867BCA7CEA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FF2FF4-CA3D-D2FE-2407-4F14A5CC3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7937"/>
          <a:stretch/>
        </p:blipFill>
        <p:spPr>
          <a:xfrm>
            <a:off x="2235855" y="243913"/>
            <a:ext cx="7715529" cy="64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F8B93-DCEB-2518-FE25-B4A5FACF7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B6C1C-84D6-57A1-C3C1-0A33A4B5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10EEE9-AC7A-EDFA-4712-E7E930F6E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CDD3792-50FB-E46B-7783-48D93CFC3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BBDDA5D-D855-1C41-B19C-136428261B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083FE1-2FF3-424F-399E-1E8D53EC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9237"/>
          <a:stretch/>
        </p:blipFill>
        <p:spPr>
          <a:xfrm>
            <a:off x="2235855" y="243913"/>
            <a:ext cx="7715529" cy="6490800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0DDABA2-8DFB-F599-28B0-14661EDD04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6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23CE9-EF9B-F14C-31F5-AE4B1010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1E913-26D8-9995-2469-197974AB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4B9CB0-9123-30F9-7BF9-9286DBE30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D37B95-256C-37E6-5499-4E0FFB683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7F9C80-5C19-967C-A7CA-3F8FC4AA7A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F173E97-64A0-02BA-45EE-E4C8DBD85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r="-14535"/>
          <a:stretch/>
        </p:blipFill>
        <p:spPr>
          <a:xfrm>
            <a:off x="1580921" y="243913"/>
            <a:ext cx="10130010" cy="6490800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59272683-6B8C-E252-94D0-CE9769EC9D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581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43618-682E-F4F7-5C11-74549FAE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7A83BE-8732-5BC9-8681-28660BBC5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229308-CE92-FBE7-1A29-D98E1D1D42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12BE30-127C-AB00-6A07-CAC63FE8A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F883F4-2C2C-3B78-D103-7B0768A099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46777B-AFB7-83E6-5E53-4EA82ED75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" t="6634" r="43883" b="29020"/>
          <a:stretch/>
        </p:blipFill>
        <p:spPr>
          <a:xfrm>
            <a:off x="2235855" y="243913"/>
            <a:ext cx="7715529" cy="64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6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915C43-7BD1-EF9A-0FAA-38AB1E8BB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AAD30-A2A4-4B4D-54AF-E21DA95C9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DA94B8-4AFF-D907-6673-3F86C7DEB2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1F82CA-7FE1-0738-CFD8-EDFE9B320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CFDD71E-E70A-015D-46AC-725C6BE41AE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2D8C9D-383C-4086-D96D-E08034CD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52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8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1B372-90FE-E09F-0596-24F13CC6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Blockers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B9891C-5948-C12D-D31C-5BDE5995B81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n-GB" dirty="0"/>
              <a:t>Holder Mechanism - C-Clamp is optimized for my one drip chamber</a:t>
            </a:r>
          </a:p>
          <a:p>
            <a:r>
              <a:rPr lang="en-GB" dirty="0"/>
              <a:t>Delivery Time LED Bezel</a:t>
            </a:r>
          </a:p>
          <a:p>
            <a:r>
              <a:rPr lang="en-GB" dirty="0"/>
              <a:t>Lacking input from medical professionals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07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eth_praesentation_16zu9_ETH1</Template>
  <TotalTime>506</TotalTime>
  <Words>33</Words>
  <Application>Microsoft Office PowerPoint</Application>
  <PresentationFormat>Benutzerdefiniert</PresentationFormat>
  <Paragraphs>12</Paragraphs>
  <Slides>9</Slides>
  <Notes>3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Symbol</vt:lpstr>
      <vt:lpstr>Times New Roman</vt:lpstr>
      <vt:lpstr>Wingdings</vt:lpstr>
      <vt:lpstr>Office Theme</vt:lpstr>
      <vt:lpstr>Weekly Update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Current Blockers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MT2DpgdlXV@student.ethz.ch</dc:creator>
  <dc:description/>
  <cp:lastModifiedBy>Leandro Catarci</cp:lastModifiedBy>
  <cp:revision>376</cp:revision>
  <cp:lastPrinted>2013-06-08T11:22:51Z</cp:lastPrinted>
  <dcterms:created xsi:type="dcterms:W3CDTF">2019-10-05T17:13:10Z</dcterms:created>
  <dcterms:modified xsi:type="dcterms:W3CDTF">2025-05-06T07:50:02Z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